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sldIdLst>
    <p:sldId id="256" r:id="rId2"/>
    <p:sldId id="257" r:id="rId3"/>
    <p:sldId id="258" r:id="rId4"/>
    <p:sldId id="259" r:id="rId5"/>
    <p:sldId id="260" r:id="rId6"/>
    <p:sldId id="261" r:id="rId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5" autoAdjust="0"/>
    <p:restoredTop sz="94660"/>
  </p:normalViewPr>
  <p:slideViewPr>
    <p:cSldViewPr snapToGrid="0">
      <p:cViewPr varScale="1">
        <p:scale>
          <a:sx n="103" d="100"/>
          <a:sy n="103" d="100"/>
        </p:scale>
        <p:origin x="114" y="20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fr-FR" smtClean="0"/>
              <a:t>Modifiez le style du titre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FR" smtClean="0"/>
              <a:t>Modifier le style des sous-titres du masque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dirty="0"/>
              <a:t>3/13/2020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dirty="0"/>
              <a:pPr/>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dirty="0"/>
              <a:t>3/13/2020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dirty="0"/>
              <a:t>3/13/2020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dirty="0"/>
              <a:t>3/13/2020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fr-FR" smtClean="0"/>
              <a:t>Modifiez le style du titre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a:xfrm>
            <a:off x="8593667" y="6272784"/>
            <a:ext cx="2644309" cy="365125"/>
          </a:xfrm>
        </p:spPr>
        <p:txBody>
          <a:bodyPr/>
          <a:lstStyle/>
          <a:p>
            <a:fld id="{C6F822A4-8DA6-4447-9B1F-C5DB58435268}" type="datetimeFigureOut">
              <a:rPr lang="en-US" dirty="0"/>
              <a:t>3/13/2020</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dirty="0"/>
              <a:t>3/13/2020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smtClean="0"/>
              <a:t>Modifiez le style du titre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dirty="0"/>
              <a:t>3/13/2020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dirty="0"/>
              <a:t>3/13/2020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dirty="0"/>
              <a:t>3/13/2020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fr-FR" smtClean="0"/>
              <a:t>Modifiez le style du titre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fld id="{DA16AA21-1863-4931-97CB-99D0A168701B}" type="datetimeFigureOut">
              <a:rPr lang="en-US" dirty="0"/>
              <a:t>3/13/2020</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fld id="{3772C379-9A7C-4C87-A116-CBE9F58B04C5}" type="datetimeFigureOut">
              <a:rPr lang="en-US" dirty="0"/>
              <a:t>3/13/2020</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664C608-40B1-4030-A28D-5B74BC98ADCE}" type="datetimeFigureOut">
              <a:rPr lang="en-US" dirty="0"/>
              <a:t>3/13/2020</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dirty="0"/>
              <a:pPr/>
              <a:t>‹N°›</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sz="2800" dirty="0" smtClean="0"/>
              <a:t>Enregistrer sa voix sur un PPT pour en faire une ressource asynchrone pour les étudiants</a:t>
            </a:r>
            <a:endParaRPr lang="fr-FR" sz="2800" dirty="0"/>
          </a:p>
        </p:txBody>
      </p:sp>
      <p:sp>
        <p:nvSpPr>
          <p:cNvPr id="3" name="Sous-titre 2"/>
          <p:cNvSpPr>
            <a:spLocks noGrp="1"/>
          </p:cNvSpPr>
          <p:nvPr>
            <p:ph type="subTitle" idx="1"/>
          </p:nvPr>
        </p:nvSpPr>
        <p:spPr/>
        <p:txBody>
          <a:bodyPr/>
          <a:lstStyle/>
          <a:p>
            <a:r>
              <a:rPr lang="fr-FR" dirty="0" smtClean="0"/>
              <a:t>Julitte.huez@ensiacet.fr</a:t>
            </a:r>
            <a:endParaRPr lang="fr-FR" dirty="0"/>
          </a:p>
        </p:txBody>
      </p:sp>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437074"/>
      </p:ext>
    </p:extLst>
  </p:cSld>
  <p:clrMapOvr>
    <a:masterClrMapping/>
  </p:clrMapOvr>
  <mc:AlternateContent xmlns:mc="http://schemas.openxmlformats.org/markup-compatibility/2006">
    <mc:Choice xmlns:p14="http://schemas.microsoft.com/office/powerpoint/2010/main" Requires="p14">
      <p:transition spd="slow" p14:dur="2000" advTm="8846"/>
    </mc:Choice>
    <mc:Fallback>
      <p:transition spd="slow" advTm="88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83236" y="22206"/>
            <a:ext cx="10058400" cy="1609344"/>
          </a:xfrm>
        </p:spPr>
        <p:txBody>
          <a:bodyPr>
            <a:normAutofit/>
          </a:bodyPr>
          <a:lstStyle/>
          <a:p>
            <a:r>
              <a:rPr lang="fr-FR" sz="2800" dirty="0" smtClean="0"/>
              <a:t>Avant de commencer</a:t>
            </a:r>
            <a:endParaRPr lang="fr-FR" sz="2800" dirty="0"/>
          </a:p>
        </p:txBody>
      </p:sp>
      <p:sp>
        <p:nvSpPr>
          <p:cNvPr id="3" name="Espace réservé du contenu 2"/>
          <p:cNvSpPr>
            <a:spLocks noGrp="1"/>
          </p:cNvSpPr>
          <p:nvPr>
            <p:ph idx="1"/>
          </p:nvPr>
        </p:nvSpPr>
        <p:spPr>
          <a:xfrm>
            <a:off x="743276" y="1025061"/>
            <a:ext cx="10378813" cy="5571682"/>
          </a:xfrm>
        </p:spPr>
        <p:txBody>
          <a:bodyPr>
            <a:normAutofit/>
          </a:bodyPr>
          <a:lstStyle/>
          <a:p>
            <a:r>
              <a:rPr lang="fr-FR" dirty="0" smtClean="0"/>
              <a:t>Il peut être laborieux de s’enregistrer en amont d’un cours de 1h20 sur son PPT pour en faire une ressource asynchrone mise à disposition des étudiants. Par contre savoir le faire, peut permettre de le faire pendant un cours synchrone, et de disposer de manière efficace de ce support, sans effort supplémentaire.</a:t>
            </a:r>
          </a:p>
          <a:p>
            <a:r>
              <a:rPr lang="fr-FR" dirty="0" smtClean="0"/>
              <a:t>Par contre soyez vigilants : </a:t>
            </a:r>
            <a:r>
              <a:rPr lang="fr-FR" dirty="0" err="1" smtClean="0"/>
              <a:t>qd</a:t>
            </a:r>
            <a:r>
              <a:rPr lang="fr-FR" dirty="0" smtClean="0"/>
              <a:t> vous enregistrez votre voix sur un PPT vous enregistrez aussi un temps dédié à chaque diapositive. Cela signifie que si un jour vous voulez utiliser ce support, sans la voix ni ce timing de déroulement des diapositives, il faut penser, avant de lancer le diaporama selon vos habitudes, à décocher les cases suivantes (lire les narrations/utiliser le minutage): </a:t>
            </a:r>
          </a:p>
          <a:p>
            <a:endParaRPr lang="fr-FR" dirty="0"/>
          </a:p>
          <a:p>
            <a:endParaRPr lang="fr-FR" dirty="0" smtClean="0"/>
          </a:p>
          <a:p>
            <a:endParaRPr lang="fr-FR" dirty="0"/>
          </a:p>
          <a:p>
            <a:endParaRPr lang="fr-FR" dirty="0" smtClean="0"/>
          </a:p>
          <a:p>
            <a:r>
              <a:rPr lang="fr-FR" dirty="0" smtClean="0"/>
              <a:t>Personnellement je vous conseille de faire une copie de votre support de cours sur lequel votre voix sera enregistrée et ainsi d’utiliser ou la version audio ou la version non audio en fonction de l’usage que vous souhaitez en faire.</a:t>
            </a:r>
          </a:p>
          <a:p>
            <a:endParaRPr lang="fr-FR" dirty="0" smtClean="0"/>
          </a:p>
          <a:p>
            <a:endParaRPr lang="fr-FR" dirty="0"/>
          </a:p>
        </p:txBody>
      </p:sp>
      <p:pic>
        <p:nvPicPr>
          <p:cNvPr id="4" name="Image 3"/>
          <p:cNvPicPr>
            <a:picLocks noChangeAspect="1"/>
          </p:cNvPicPr>
          <p:nvPr/>
        </p:nvPicPr>
        <p:blipFill rotWithShape="1">
          <a:blip r:embed="rId4"/>
          <a:srcRect r="36434" b="84497"/>
          <a:stretch/>
        </p:blipFill>
        <p:spPr>
          <a:xfrm>
            <a:off x="194385" y="3924106"/>
            <a:ext cx="10406389" cy="1586205"/>
          </a:xfrm>
          <a:prstGeom prst="rect">
            <a:avLst/>
          </a:prstGeom>
        </p:spPr>
      </p:pic>
      <p:cxnSp>
        <p:nvCxnSpPr>
          <p:cNvPr id="6" name="Connecteur droit avec flèche 5"/>
          <p:cNvCxnSpPr/>
          <p:nvPr/>
        </p:nvCxnSpPr>
        <p:spPr>
          <a:xfrm flipH="1">
            <a:off x="6064898" y="3377682"/>
            <a:ext cx="3498980" cy="127829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necteur droit avec flèche 6"/>
          <p:cNvCxnSpPr/>
          <p:nvPr/>
        </p:nvCxnSpPr>
        <p:spPr>
          <a:xfrm flipH="1">
            <a:off x="6064898" y="3452327"/>
            <a:ext cx="3564294" cy="14555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9" name="Audio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90224381"/>
      </p:ext>
    </p:extLst>
  </p:cSld>
  <p:clrMapOvr>
    <a:masterClrMapping/>
  </p:clrMapOvr>
  <mc:AlternateContent xmlns:mc="http://schemas.openxmlformats.org/markup-compatibility/2006">
    <mc:Choice xmlns:p14="http://schemas.microsoft.com/office/powerpoint/2010/main" Requires="p14">
      <p:transition spd="slow" p14:dur="2000" advTm="125862"/>
    </mc:Choice>
    <mc:Fallback>
      <p:transition spd="slow" advTm="125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800" dirty="0" smtClean="0"/>
              <a:t>C’est parti!...... Vérifiez que votre ordinateur dispose d’un Micro …</a:t>
            </a:r>
            <a:endParaRPr lang="fr-FR" sz="2800" dirty="0"/>
          </a:p>
        </p:txBody>
      </p:sp>
      <p:sp>
        <p:nvSpPr>
          <p:cNvPr id="3" name="Espace réservé du contenu 2"/>
          <p:cNvSpPr>
            <a:spLocks noGrp="1"/>
          </p:cNvSpPr>
          <p:nvPr>
            <p:ph idx="1"/>
          </p:nvPr>
        </p:nvSpPr>
        <p:spPr/>
        <p:txBody>
          <a:bodyPr/>
          <a:lstStyle/>
          <a:p>
            <a:r>
              <a:rPr lang="fr-FR" dirty="0" smtClean="0"/>
              <a:t>Ouvrez votre diaporama sur lequel vous voulez vous enregistrer et lancer le en  allant dans l’onglet « Diaporama » et en cliquant sur « Enregistrer le diaporama »</a:t>
            </a:r>
          </a:p>
          <a:p>
            <a:endParaRPr lang="fr-FR" dirty="0"/>
          </a:p>
          <a:p>
            <a:endParaRPr lang="fr-FR" dirty="0" smtClean="0"/>
          </a:p>
          <a:p>
            <a:endParaRPr lang="fr-FR" dirty="0"/>
          </a:p>
          <a:p>
            <a:endParaRPr lang="fr-FR" dirty="0" smtClean="0"/>
          </a:p>
          <a:p>
            <a:r>
              <a:rPr lang="fr-FR" dirty="0" smtClean="0"/>
              <a:t>Sélectionnez « commencez l’enregistrement au début »</a:t>
            </a:r>
          </a:p>
          <a:p>
            <a:r>
              <a:rPr lang="fr-FR" dirty="0" smtClean="0"/>
              <a:t>La fenêtre suivante s’ouvre et vous cochez les deux cases</a:t>
            </a:r>
          </a:p>
          <a:p>
            <a:pPr marL="0" indent="0">
              <a:buNone/>
            </a:pPr>
            <a:r>
              <a:rPr lang="fr-FR" dirty="0" smtClean="0"/>
              <a:t> avant de cliquer sur « Démarrer l’enregistrement »</a:t>
            </a:r>
          </a:p>
          <a:p>
            <a:endParaRPr lang="fr-FR" dirty="0"/>
          </a:p>
        </p:txBody>
      </p:sp>
      <p:pic>
        <p:nvPicPr>
          <p:cNvPr id="5" name="Image 4"/>
          <p:cNvPicPr>
            <a:picLocks noChangeAspect="1"/>
          </p:cNvPicPr>
          <p:nvPr/>
        </p:nvPicPr>
        <p:blipFill rotWithShape="1">
          <a:blip r:embed="rId4"/>
          <a:srcRect r="36434" b="84497"/>
          <a:stretch/>
        </p:blipFill>
        <p:spPr>
          <a:xfrm>
            <a:off x="895853" y="2804432"/>
            <a:ext cx="10406389" cy="1586205"/>
          </a:xfrm>
          <a:prstGeom prst="rect">
            <a:avLst/>
          </a:prstGeom>
        </p:spPr>
      </p:pic>
      <p:cxnSp>
        <p:nvCxnSpPr>
          <p:cNvPr id="6" name="Connecteur droit avec flèche 5"/>
          <p:cNvCxnSpPr/>
          <p:nvPr/>
        </p:nvCxnSpPr>
        <p:spPr>
          <a:xfrm flipH="1">
            <a:off x="6279502" y="2677886"/>
            <a:ext cx="1287625" cy="91964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9" name="Image 8"/>
          <p:cNvPicPr>
            <a:picLocks noChangeAspect="1"/>
          </p:cNvPicPr>
          <p:nvPr/>
        </p:nvPicPr>
        <p:blipFill rotWithShape="1">
          <a:blip r:embed="rId5"/>
          <a:srcRect l="37085" t="37845" r="36695" b="44791"/>
          <a:stretch/>
        </p:blipFill>
        <p:spPr>
          <a:xfrm>
            <a:off x="8126964" y="4698255"/>
            <a:ext cx="2817844" cy="1166327"/>
          </a:xfrm>
          <a:prstGeom prst="rect">
            <a:avLst/>
          </a:prstGeom>
        </p:spPr>
      </p:pic>
      <p:cxnSp>
        <p:nvCxnSpPr>
          <p:cNvPr id="11" name="Connecteur droit avec flèche 10"/>
          <p:cNvCxnSpPr/>
          <p:nvPr/>
        </p:nvCxnSpPr>
        <p:spPr>
          <a:xfrm>
            <a:off x="7716505" y="5213334"/>
            <a:ext cx="578409" cy="1517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p:nvPr/>
        </p:nvCxnSpPr>
        <p:spPr>
          <a:xfrm>
            <a:off x="7738100" y="5266486"/>
            <a:ext cx="556814" cy="22230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1" name="Audio 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69962347"/>
      </p:ext>
    </p:extLst>
  </p:cSld>
  <p:clrMapOvr>
    <a:masterClrMapping/>
  </p:clrMapOvr>
  <mc:AlternateContent xmlns:mc="http://schemas.openxmlformats.org/markup-compatibility/2006">
    <mc:Choice xmlns:p14="http://schemas.microsoft.com/office/powerpoint/2010/main" Requires="p14">
      <p:transition spd="slow" p14:dur="2000" advTm="57448"/>
    </mc:Choice>
    <mc:Fallback>
      <p:transition spd="slow" advTm="57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961054"/>
            <a:ext cx="6279502" cy="5491065"/>
          </a:xfrm>
        </p:spPr>
        <p:txBody>
          <a:bodyPr>
            <a:normAutofit/>
          </a:bodyPr>
          <a:lstStyle/>
          <a:p>
            <a:r>
              <a:rPr lang="fr-FR" dirty="0" smtClean="0"/>
              <a:t>Vous avez alors votre diaporama qui se lance, avec une seule différence à d’habitude : vous avez en haut à gauche une petite fenêtre qui s’ouvre où vous voyez le temps qui défile et vous disposez d’un bouton pause. </a:t>
            </a:r>
          </a:p>
          <a:p>
            <a:r>
              <a:rPr lang="fr-FR" dirty="0" smtClean="0"/>
              <a:t>Vous pouvez stopper à tout moment votre enregistrement et le reprendre avec ce bouton pause, où en relançant votre diaporama comme précédemment  : «</a:t>
            </a:r>
            <a:r>
              <a:rPr lang="fr-FR" dirty="0"/>
              <a:t> Diaporama » et en cliquant sur « Enregistrer le diaporama </a:t>
            </a:r>
            <a:r>
              <a:rPr lang="fr-FR" dirty="0" smtClean="0"/>
              <a:t>», mais cette fois-ci vous pouvez pour continuer l’enregistrement, en vous positionnant là où vous vous étiez arrêté et en sélectionnant   </a:t>
            </a:r>
            <a:r>
              <a:rPr lang="fr-FR" dirty="0"/>
              <a:t>« </a:t>
            </a:r>
            <a:r>
              <a:rPr lang="fr-FR" dirty="0" smtClean="0"/>
              <a:t>démarrez </a:t>
            </a:r>
            <a:r>
              <a:rPr lang="fr-FR" dirty="0"/>
              <a:t>l’enregistrement </a:t>
            </a:r>
            <a:r>
              <a:rPr lang="fr-FR" dirty="0" smtClean="0"/>
              <a:t>à partir de la diapositive actuelle </a:t>
            </a:r>
            <a:r>
              <a:rPr lang="fr-FR" dirty="0"/>
              <a:t>début </a:t>
            </a:r>
            <a:r>
              <a:rPr lang="fr-FR" dirty="0" smtClean="0"/>
              <a:t>».</a:t>
            </a:r>
          </a:p>
          <a:p>
            <a:endParaRPr lang="fr-FR" dirty="0"/>
          </a:p>
          <a:p>
            <a:endParaRPr lang="fr-FR" dirty="0"/>
          </a:p>
          <a:p>
            <a:endParaRPr lang="fr-FR" dirty="0"/>
          </a:p>
        </p:txBody>
      </p:sp>
      <p:pic>
        <p:nvPicPr>
          <p:cNvPr id="4" name="Image 3"/>
          <p:cNvPicPr>
            <a:picLocks noChangeAspect="1"/>
          </p:cNvPicPr>
          <p:nvPr/>
        </p:nvPicPr>
        <p:blipFill>
          <a:blip r:embed="rId4"/>
          <a:stretch>
            <a:fillRect/>
          </a:stretch>
        </p:blipFill>
        <p:spPr>
          <a:xfrm>
            <a:off x="6597647" y="791038"/>
            <a:ext cx="4825102" cy="3015689"/>
          </a:xfrm>
          <a:prstGeom prst="rect">
            <a:avLst/>
          </a:prstGeom>
        </p:spPr>
      </p:pic>
      <p:cxnSp>
        <p:nvCxnSpPr>
          <p:cNvPr id="5" name="Connecteur droit avec flèche 4"/>
          <p:cNvCxnSpPr/>
          <p:nvPr/>
        </p:nvCxnSpPr>
        <p:spPr>
          <a:xfrm flipV="1">
            <a:off x="6196204" y="970222"/>
            <a:ext cx="484741" cy="41462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43289568"/>
      </p:ext>
    </p:extLst>
  </p:cSld>
  <p:clrMapOvr>
    <a:masterClrMapping/>
  </p:clrMapOvr>
  <mc:AlternateContent xmlns:mc="http://schemas.openxmlformats.org/markup-compatibility/2006">
    <mc:Choice xmlns:p14="http://schemas.microsoft.com/office/powerpoint/2010/main" Requires="p14">
      <p:transition spd="slow" p14:dur="2000" advTm="54722"/>
    </mc:Choice>
    <mc:Fallback>
      <p:transition spd="slow" advTm="54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69848" y="419878"/>
            <a:ext cx="10058400" cy="5752322"/>
          </a:xfrm>
        </p:spPr>
        <p:txBody>
          <a:bodyPr/>
          <a:lstStyle/>
          <a:p>
            <a:r>
              <a:rPr lang="fr-FR" dirty="0" smtClean="0"/>
              <a:t>A la fin de votre diaporama, vous tapez sur la touche « </a:t>
            </a:r>
            <a:r>
              <a:rPr lang="fr-FR" dirty="0" err="1" smtClean="0"/>
              <a:t>Echap</a:t>
            </a:r>
            <a:r>
              <a:rPr lang="fr-FR" dirty="0" smtClean="0"/>
              <a:t> » de votre clavier et vous fermez la présentation, cela vous donne la main pour l’enregistrer.</a:t>
            </a:r>
          </a:p>
          <a:p>
            <a:endParaRPr lang="fr-FR" dirty="0"/>
          </a:p>
          <a:p>
            <a:endParaRPr lang="fr-FR" dirty="0" smtClean="0"/>
          </a:p>
          <a:p>
            <a:endParaRPr lang="fr-FR" dirty="0"/>
          </a:p>
          <a:p>
            <a:r>
              <a:rPr lang="fr-FR" dirty="0" smtClean="0"/>
              <a:t>A ce moment là, la narration et le minutage sur chaque diapo sont enregistrés. D’ailleurs en cliquant sur l’icone en bas à droite de PPT qui permet d’avoir la vision sur toutes les diapositives vous pouvez voir le temps passé sur chaque diapo, ce qui est très utile pour supprimer celle sur laquelle vous passez trop vite, ou organiser différemment le contenu de celle sur laquelle vous passez trop de temps!</a:t>
            </a:r>
          </a:p>
          <a:p>
            <a:endParaRPr lang="fr-FR" dirty="0"/>
          </a:p>
        </p:txBody>
      </p:sp>
      <p:pic>
        <p:nvPicPr>
          <p:cNvPr id="6" name="Image 5"/>
          <p:cNvPicPr>
            <a:picLocks noChangeAspect="1"/>
          </p:cNvPicPr>
          <p:nvPr/>
        </p:nvPicPr>
        <p:blipFill rotWithShape="1">
          <a:blip r:embed="rId4"/>
          <a:srcRect l="36470" t="39539" r="37595" b="45083"/>
          <a:stretch/>
        </p:blipFill>
        <p:spPr>
          <a:xfrm>
            <a:off x="2232018" y="1014294"/>
            <a:ext cx="3776897" cy="1399632"/>
          </a:xfrm>
          <a:prstGeom prst="rect">
            <a:avLst/>
          </a:prstGeom>
        </p:spPr>
      </p:pic>
      <p:pic>
        <p:nvPicPr>
          <p:cNvPr id="8" name="Image 7"/>
          <p:cNvPicPr>
            <a:picLocks noChangeAspect="1"/>
          </p:cNvPicPr>
          <p:nvPr/>
        </p:nvPicPr>
        <p:blipFill>
          <a:blip r:embed="rId5"/>
          <a:stretch>
            <a:fillRect/>
          </a:stretch>
        </p:blipFill>
        <p:spPr>
          <a:xfrm>
            <a:off x="2517451" y="3846287"/>
            <a:ext cx="4672526" cy="2920329"/>
          </a:xfrm>
          <a:prstGeom prst="rect">
            <a:avLst/>
          </a:prstGeom>
        </p:spPr>
      </p:pic>
      <p:cxnSp>
        <p:nvCxnSpPr>
          <p:cNvPr id="9" name="Connecteur droit avec flèche 8"/>
          <p:cNvCxnSpPr/>
          <p:nvPr/>
        </p:nvCxnSpPr>
        <p:spPr>
          <a:xfrm flipH="1">
            <a:off x="6363478" y="2929812"/>
            <a:ext cx="1156995" cy="37122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eur droit avec flèche 12"/>
          <p:cNvCxnSpPr/>
          <p:nvPr/>
        </p:nvCxnSpPr>
        <p:spPr>
          <a:xfrm>
            <a:off x="1819469" y="3498980"/>
            <a:ext cx="1474237" cy="137160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7" name="Audio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33089692"/>
      </p:ext>
    </p:extLst>
  </p:cSld>
  <p:clrMapOvr>
    <a:masterClrMapping/>
  </p:clrMapOvr>
  <mc:AlternateContent xmlns:mc="http://schemas.openxmlformats.org/markup-compatibility/2006">
    <mc:Choice xmlns:p14="http://schemas.microsoft.com/office/powerpoint/2010/main" Requires="p14">
      <p:transition spd="slow" p14:dur="2000" advTm="104282"/>
    </mc:Choice>
    <mc:Fallback>
      <p:transition spd="slow" advTm="1042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13864" y="373225"/>
            <a:ext cx="10058400" cy="5752322"/>
          </a:xfrm>
        </p:spPr>
        <p:txBody>
          <a:bodyPr/>
          <a:lstStyle/>
          <a:p>
            <a:r>
              <a:rPr lang="fr-FR" dirty="0" smtClean="0"/>
              <a:t>Maintenant toutes vos diapos disposent d’un icone généralement en bas à droite</a:t>
            </a:r>
          </a:p>
          <a:p>
            <a:pPr marL="0" indent="0">
              <a:buNone/>
            </a:pPr>
            <a:r>
              <a:rPr lang="fr-FR" dirty="0" smtClean="0"/>
              <a:t>indiquant le fichier audio associé, en cliquant dessus vous pouvez écouter ce qui est associé à la diapo, et bien sûr vous pouvez aussi le supprimer à la main et vous réenregistrer dessus.</a:t>
            </a:r>
          </a:p>
          <a:p>
            <a:pPr marL="0" indent="0">
              <a:buNone/>
            </a:pPr>
            <a:endParaRPr lang="fr-FR" dirty="0"/>
          </a:p>
          <a:p>
            <a:pPr marL="0" indent="0">
              <a:buNone/>
            </a:pPr>
            <a:endParaRPr lang="fr-FR" dirty="0" smtClean="0"/>
          </a:p>
          <a:p>
            <a:pPr marL="0" indent="0">
              <a:buNone/>
            </a:pPr>
            <a:endParaRPr lang="fr-FR" dirty="0"/>
          </a:p>
          <a:p>
            <a:pPr marL="0" indent="0">
              <a:buNone/>
            </a:pPr>
            <a:endParaRPr lang="fr-FR" dirty="0" smtClean="0"/>
          </a:p>
          <a:p>
            <a:pPr marL="0" indent="0">
              <a:buNone/>
            </a:pPr>
            <a:r>
              <a:rPr lang="fr-FR" dirty="0" smtClean="0"/>
              <a:t>Donc vous pouvez lors d’un cours en présentiel, en restant assez près de votre PC de sorte à ce que le son puisse être de bonne qualité, enregistrer vos propos et après conserver ce fichier pour un cours à distance, en asynchrone par exemple.</a:t>
            </a:r>
          </a:p>
          <a:p>
            <a:pPr marL="0" indent="0">
              <a:buNone/>
            </a:pPr>
            <a:endParaRPr lang="fr-FR" dirty="0"/>
          </a:p>
          <a:p>
            <a:pPr marL="0" indent="0">
              <a:buNone/>
            </a:pPr>
            <a:r>
              <a:rPr lang="fr-FR" dirty="0" smtClean="0"/>
              <a:t>Par ailleurs vous pouvez aussi transformer ce fichier en un format lisible sur une télé ( ainsi le PPT sur lequel vous avez chanté pour faire une surprise à votre grand-mère pour ses 95 ans pourra être visionné sur sa télé…) : onglet « Fichier », « Exporter », « Créer une vidéo » et cliquez sur « Créer une Vidéo »!</a:t>
            </a:r>
            <a:endParaRPr lang="fr-FR" dirty="0"/>
          </a:p>
        </p:txBody>
      </p:sp>
      <p:pic>
        <p:nvPicPr>
          <p:cNvPr id="4" name="Image 3"/>
          <p:cNvPicPr>
            <a:picLocks noChangeAspect="1"/>
          </p:cNvPicPr>
          <p:nvPr/>
        </p:nvPicPr>
        <p:blipFill rotWithShape="1">
          <a:blip r:embed="rId4"/>
          <a:srcRect l="72721" t="61366" r="1309" b="17995"/>
          <a:stretch/>
        </p:blipFill>
        <p:spPr>
          <a:xfrm>
            <a:off x="3797558" y="1551215"/>
            <a:ext cx="2592356" cy="1287624"/>
          </a:xfrm>
          <a:prstGeom prst="rect">
            <a:avLst/>
          </a:prstGeom>
        </p:spPr>
      </p:pic>
      <p:pic>
        <p:nvPicPr>
          <p:cNvPr id="5" name="Image 4"/>
          <p:cNvPicPr>
            <a:picLocks noChangeAspect="1"/>
          </p:cNvPicPr>
          <p:nvPr/>
        </p:nvPicPr>
        <p:blipFill rotWithShape="1">
          <a:blip r:embed="rId4"/>
          <a:srcRect l="81850" t="68494" r="10859" b="22682"/>
          <a:stretch/>
        </p:blipFill>
        <p:spPr>
          <a:xfrm>
            <a:off x="10708370" y="270587"/>
            <a:ext cx="727788" cy="550507"/>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99726838"/>
      </p:ext>
    </p:extLst>
  </p:cSld>
  <p:clrMapOvr>
    <a:masterClrMapping/>
  </p:clrMapOvr>
  <mc:AlternateContent xmlns:mc="http://schemas.openxmlformats.org/markup-compatibility/2006">
    <mc:Choice xmlns:p14="http://schemas.microsoft.com/office/powerpoint/2010/main" Requires="p14">
      <p:transition spd="slow" p14:dur="2000" advTm="58162"/>
    </mc:Choice>
    <mc:Fallback>
      <p:transition spd="slow" advTm="58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ype de bois">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docProps/app.xml><?xml version="1.0" encoding="utf-8"?>
<Properties xmlns="http://schemas.openxmlformats.org/officeDocument/2006/extended-properties" xmlns:vt="http://schemas.openxmlformats.org/officeDocument/2006/docPropsVTypes">
  <Template>Type de bois</Template>
  <TotalTime>72</TotalTime>
  <Words>653</Words>
  <Application>Microsoft Office PowerPoint</Application>
  <PresentationFormat>Grand écran</PresentationFormat>
  <Paragraphs>36</Paragraphs>
  <Slides>6</Slides>
  <Notes>0</Notes>
  <HiddenSlides>0</HiddenSlides>
  <MMClips>6</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6</vt:i4>
      </vt:variant>
    </vt:vector>
  </HeadingPairs>
  <TitlesOfParts>
    <vt:vector size="10" baseType="lpstr">
      <vt:lpstr>Rockwell</vt:lpstr>
      <vt:lpstr>Rockwell Condensed</vt:lpstr>
      <vt:lpstr>Wingdings</vt:lpstr>
      <vt:lpstr>Type de bois</vt:lpstr>
      <vt:lpstr>Enregistrer sa voix sur un PPT pour en faire une ressource asynchrone pour les étudiants</vt:lpstr>
      <vt:lpstr>Avant de commencer</vt:lpstr>
      <vt:lpstr>C’est parti!...... Vérifiez que votre ordinateur dispose d’un Micro …</vt:lpstr>
      <vt:lpstr>Présentation PowerPoint</vt:lpstr>
      <vt:lpstr>Présentation PowerPoint</vt:lpstr>
      <vt:lpstr>Présentation PowerPoint</vt:lpstr>
    </vt:vector>
  </TitlesOfParts>
  <Company>DSI-A7</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Enregistrer sa voix sur un PPT pour en faire une ressource asynchrone pour les étudiants</dc:title>
  <dc:creator>correcteur1</dc:creator>
  <cp:lastModifiedBy>correcteur1</cp:lastModifiedBy>
  <cp:revision>9</cp:revision>
  <dcterms:created xsi:type="dcterms:W3CDTF">2020-03-13T10:16:34Z</dcterms:created>
  <dcterms:modified xsi:type="dcterms:W3CDTF">2020-03-13T11:29:18Z</dcterms:modified>
</cp:coreProperties>
</file>