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 snapToGrid="0" snapToObjects="1">
      <p:cViewPr>
        <p:scale>
          <a:sx n="114" d="100"/>
          <a:sy n="114" d="100"/>
        </p:scale>
        <p:origin x="928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99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97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79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89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74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27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0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03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44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41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D4EB-949B-1F4A-9743-343FA2C24525}" type="datetimeFigureOut">
              <a:rPr lang="fr-FR" smtClean="0"/>
              <a:t>17/11/2020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6CFA-9FEA-9448-AC0B-F02CA1476F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92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87722" y="-976621"/>
            <a:ext cx="7152658" cy="8623302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3293533" y="3860800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70199" y="3726934"/>
            <a:ext cx="32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H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520348" y="3886195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571072" y="3616865"/>
            <a:ext cx="24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916509" y="3894662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916509" y="3701529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614373" y="3251164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614373" y="2881832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4758318" y="3877728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470364" y="3809990"/>
            <a:ext cx="330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6494047" y="5765863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561625" y="5581197"/>
            <a:ext cx="25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7078270" y="5571122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154470" y="539653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7112138" y="3183467"/>
            <a:ext cx="0" cy="23876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7069797" y="3251158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7154470" y="299880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7018989" y="3412025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6683852" y="3191934"/>
            <a:ext cx="326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>
          <a:xfrm flipH="1" flipV="1">
            <a:off x="7002040" y="828859"/>
            <a:ext cx="36645" cy="26085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6960550" y="831029"/>
            <a:ext cx="76200" cy="508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074154" y="534853"/>
            <a:ext cx="29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9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</Words>
  <Application>Microsoft Macintosh PowerPoint</Application>
  <PresentationFormat>Présentation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colin</dc:creator>
  <cp:lastModifiedBy>Catherine Colin</cp:lastModifiedBy>
  <cp:revision>6</cp:revision>
  <dcterms:created xsi:type="dcterms:W3CDTF">2013-11-14T20:58:49Z</dcterms:created>
  <dcterms:modified xsi:type="dcterms:W3CDTF">2020-11-17T22:15:07Z</dcterms:modified>
</cp:coreProperties>
</file>